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4" r:id="rId22"/>
    <p:sldId id="285" r:id="rId23"/>
    <p:sldId id="286" r:id="rId24"/>
    <p:sldId id="280" r:id="rId25"/>
    <p:sldId id="287" r:id="rId26"/>
    <p:sldId id="288" r:id="rId27"/>
    <p:sldId id="289" r:id="rId28"/>
    <p:sldId id="290" r:id="rId29"/>
    <p:sldId id="291" r:id="rId30"/>
    <p:sldId id="281" r:id="rId31"/>
    <p:sldId id="292" r:id="rId32"/>
    <p:sldId id="293" r:id="rId33"/>
    <p:sldId id="282" r:id="rId34"/>
    <p:sldId id="294" r:id="rId35"/>
    <p:sldId id="295" r:id="rId36"/>
    <p:sldId id="268" r:id="rId37"/>
    <p:sldId id="296" r:id="rId38"/>
    <p:sldId id="297" r:id="rId39"/>
    <p:sldId id="298" r:id="rId40"/>
    <p:sldId id="299" r:id="rId41"/>
    <p:sldId id="300" r:id="rId42"/>
    <p:sldId id="270" r:id="rId43"/>
    <p:sldId id="27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</a:t>
            </a:r>
            <a:r>
              <a:rPr lang="pt-BR" dirty="0" smtClean="0"/>
              <a:t>ó</a:t>
            </a:r>
            <a:r>
              <a:rPr lang="pt-BR" dirty="0" smtClean="0"/>
              <a:t>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</a:t>
            </a:r>
            <a:r>
              <a:rPr lang="pt-BR" dirty="0" smtClean="0"/>
              <a:t>ó</a:t>
            </a:r>
            <a:r>
              <a:rPr lang="pt-BR" dirty="0" smtClean="0"/>
              <a:t>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</a:t>
            </a:r>
            <a:r>
              <a:rPr lang="pt-BR" dirty="0" smtClean="0"/>
              <a:t>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 imagem de entrada;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Pré-processamento da imagem;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Detecção Facial;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 imagem da face;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</a:t>
            </a:r>
            <a:r>
              <a:rPr lang="en-US" dirty="0" err="1" smtClean="0"/>
              <a:t>ção</a:t>
            </a:r>
            <a:r>
              <a:rPr lang="en-US" dirty="0" smtClean="0"/>
              <a:t> Facial</a:t>
            </a:r>
            <a:endParaRPr lang="en-US" dirty="0" smtClean="0"/>
          </a:p>
          <a:p>
            <a:pPr lvl="1"/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smtClean="0"/>
              <a:t>Viola-Jones</a:t>
            </a:r>
          </a:p>
          <a:p>
            <a:pPr lvl="2"/>
            <a:r>
              <a:rPr lang="en-US" dirty="0" err="1" smtClean="0"/>
              <a:t>Bilioteca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lvl="2"/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Obten</a:t>
            </a:r>
            <a:r>
              <a:rPr lang="en-US" dirty="0" err="1" smtClean="0"/>
              <a:t>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lvl="2"/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</a:t>
            </a:r>
            <a:r>
              <a:rPr lang="en-US" dirty="0" err="1" smtClean="0"/>
              <a:t>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econhecimento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54" b="-21754"/>
          <a:stretch>
            <a:fillRect/>
          </a:stretch>
        </p:blipFill>
        <p:spPr>
          <a:xfrm>
            <a:off x="457200" y="1641475"/>
            <a:ext cx="8229600" cy="49323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</a:t>
            </a:r>
            <a:r>
              <a:rPr lang="en-US" dirty="0" err="1" smtClean="0"/>
              <a:t>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astreament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57200" y="1603375"/>
            <a:ext cx="8229600" cy="49704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4" name="Content Placeholder 3" descr="diagrama-rel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" r="-3447"/>
          <a:stretch>
            <a:fillRect/>
          </a:stretch>
        </p:blipFill>
        <p:spPr>
          <a:xfrm>
            <a:off x="457200" y="1873250"/>
            <a:ext cx="8229600" cy="4700588"/>
          </a:xfr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</a:t>
            </a:r>
            <a:r>
              <a:rPr lang="en-US" dirty="0" err="1" smtClean="0"/>
              <a:t>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5852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das imagens do novo usuário;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Armazenamento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4" name="Picture 3" descr="diagrama-reg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4" y="2401881"/>
            <a:ext cx="7601296" cy="35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</a:t>
            </a:r>
            <a:r>
              <a:rPr lang="pt-BR" b="1" dirty="0" smtClean="0"/>
              <a:t>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</a:t>
            </a:r>
            <a:r>
              <a:rPr lang="en-US" sz="3200" b="1" dirty="0" err="1" smtClean="0"/>
              <a:t>ção</a:t>
            </a:r>
            <a:endParaRPr lang="en-US" sz="3200" b="1" dirty="0"/>
          </a:p>
        </p:txBody>
      </p:sp>
      <p:pic>
        <p:nvPicPr>
          <p:cNvPr id="4" name="Content Placeholder 3" descr="laico-teste-detec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2" r="-19592"/>
          <a:stretch>
            <a:fillRect/>
          </a:stretch>
        </p:blipFill>
        <p:spPr>
          <a:xfrm>
            <a:off x="2076548" y="1539497"/>
            <a:ext cx="5211805" cy="3123665"/>
          </a:xfr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</a:t>
            </a:r>
            <a:r>
              <a:rPr lang="en-US" sz="3200" b="1" dirty="0" err="1" smtClean="0"/>
              <a:t>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</a:t>
            </a:r>
            <a:r>
              <a:rPr lang="en-US" sz="3600" b="1" dirty="0" err="1" smtClean="0"/>
              <a:t>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</a:t>
            </a:r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</a:t>
            </a:r>
            <a:r>
              <a:rPr lang="pt-BR" dirty="0" smtClean="0"/>
              <a:t>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</a:t>
            </a:r>
            <a:r>
              <a:rPr lang="pt-BR" dirty="0" smtClean="0"/>
              <a:t>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</a:t>
            </a:r>
            <a:r>
              <a:rPr lang="pt-BR" dirty="0" smtClean="0"/>
              <a:t>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32" y="1511120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rapezóide 23"/>
          <p:cNvSpPr/>
          <p:nvPr/>
        </p:nvSpPr>
        <p:spPr>
          <a:xfrm rot="3758356">
            <a:off x="5770552" y="1737856"/>
            <a:ext cx="901298" cy="223213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175"/>
            <a:ext cx="4836146" cy="760197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335" y="2966623"/>
            <a:ext cx="2215606" cy="86217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  <a:endParaRPr lang="pt-BR" b="1" dirty="0">
              <a:solidFill>
                <a:srgbClr val="000000"/>
              </a:solidFill>
            </a:endParaRPr>
          </a:p>
        </p:txBody>
      </p:sp>
      <p:pic>
        <p:nvPicPr>
          <p:cNvPr id="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30250" y="1995284"/>
            <a:ext cx="855431" cy="76976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335" y="4029504"/>
            <a:ext cx="221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Tracking and Recognizing Users in the Environment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</a:t>
            </a: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585</TotalTime>
  <Words>530</Words>
  <Application>Microsoft Macintosh PowerPoint</Application>
  <PresentationFormat>On-screen Show (4:3)</PresentationFormat>
  <Paragraphs>182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PowerPoint Presentation</vt:lpstr>
      <vt:lpstr>PowerPoint Presentation</vt:lpstr>
      <vt:lpstr>TRUE – Módulo de Registro</vt:lpstr>
      <vt:lpstr>TRUE – Módulo de Registro</vt:lpstr>
      <vt:lpstr>TRUE – Módulo de Registro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100</cp:revision>
  <dcterms:created xsi:type="dcterms:W3CDTF">2011-12-03T10:22:09Z</dcterms:created>
  <dcterms:modified xsi:type="dcterms:W3CDTF">2011-12-03T20:09:13Z</dcterms:modified>
</cp:coreProperties>
</file>